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74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01.03.2018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453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01.03.2018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918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01.03.2018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851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01.03.2018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848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01.03.2018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867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01.03.2018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240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01.03.2018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571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01.03.2018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687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01.03.2018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147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01.03.2018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826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01.03.2018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836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C032-F369-4995-832A-20E1634ED88B}" type="datetimeFigureOut">
              <a:rPr lang="de-AT" smtClean="0"/>
              <a:t>01.03.2018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358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19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04" y="7010432"/>
            <a:ext cx="3068960" cy="1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0" y="3478751"/>
            <a:ext cx="1596504" cy="8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45" y="795658"/>
            <a:ext cx="2892648" cy="1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8562" y="4805880"/>
            <a:ext cx="5219438" cy="29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47" y="2419380"/>
            <a:ext cx="3957103" cy="22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778" y="3977788"/>
            <a:ext cx="2955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8" y="1821410"/>
            <a:ext cx="3717032" cy="20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1696" y="0"/>
            <a:ext cx="4317109" cy="24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35" y="4475675"/>
            <a:ext cx="2053015" cy="11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64184" y="467544"/>
            <a:ext cx="345960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600" b="1" dirty="0" err="1" smtClean="0">
                <a:solidFill>
                  <a:srgbClr val="FF7C80"/>
                </a:solidFill>
                <a:latin typeface="Bradley Hand ITC" panose="03070402050302030203" pitchFamily="66" charset="0"/>
              </a:rPr>
              <a:t>Halli</a:t>
            </a:r>
            <a:r>
              <a:rPr lang="de-AT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Hallo</a:t>
            </a:r>
            <a:endParaRPr lang="de-AT" sz="3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H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e</a:t>
            </a:r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r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e</a:t>
            </a:r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i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n</a:t>
            </a:r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s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p</a:t>
            </a:r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a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z</a:t>
            </a:r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i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e</a:t>
            </a:r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r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t</a:t>
            </a:r>
          </a:p>
          <a:p>
            <a:pPr algn="ctr"/>
            <a:r>
              <a:rPr lang="de-AT" sz="3600" b="1" dirty="0" smtClean="0">
                <a:latin typeface="Bradley Hand ITC" panose="03070402050302030203" pitchFamily="66" charset="0"/>
              </a:rPr>
              <a:t>zum </a:t>
            </a:r>
            <a:r>
              <a:rPr lang="de-AT" sz="3600" b="1" dirty="0" err="1" smtClean="0">
                <a:latin typeface="Bradley Hand ITC" panose="03070402050302030203" pitchFamily="66" charset="0"/>
              </a:rPr>
              <a:t>Babycafé</a:t>
            </a:r>
            <a:endParaRPr lang="de-AT" sz="3600" b="1" dirty="0" smtClean="0">
              <a:latin typeface="Bradley Hand ITC" panose="03070402050302030203" pitchFamily="66" charset="0"/>
            </a:endParaRPr>
          </a:p>
          <a:p>
            <a:pPr algn="ctr"/>
            <a:endParaRPr lang="de-AT" sz="2800" b="1" dirty="0" smtClean="0">
              <a:latin typeface="Bradley Hand ITC" panose="03070402050302030203" pitchFamily="66" charset="0"/>
            </a:endParaRP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Wann: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Jeden Mittwoch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Beginn um 09:00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Wo: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In der neu renovierten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„Alten Schule“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" y="5280469"/>
            <a:ext cx="3000375" cy="38576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51" y="35496"/>
            <a:ext cx="2143125" cy="23812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681796" y="6084168"/>
            <a:ext cx="356540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Es sind alle Kinder 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von 0-4 Jahren 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mit Ihren Eltern 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herzlich Willkommen.</a:t>
            </a:r>
          </a:p>
          <a:p>
            <a:pPr algn="ctr"/>
            <a:endParaRPr lang="de-AT" sz="2000" b="1" dirty="0">
              <a:latin typeface="Bradley Hand ITC" panose="03070402050302030203" pitchFamily="66" charset="0"/>
            </a:endParaRPr>
          </a:p>
          <a:p>
            <a:pPr algn="ctr"/>
            <a:r>
              <a:rPr lang="de-AT" sz="2000" b="1" dirty="0" smtClean="0">
                <a:latin typeface="Bradley Hand ITC" panose="03070402050302030203" pitchFamily="66" charset="0"/>
              </a:rPr>
              <a:t>Erstes </a:t>
            </a:r>
            <a:r>
              <a:rPr lang="de-AT" sz="2000" b="1" dirty="0" err="1" smtClean="0">
                <a:latin typeface="Bradley Hand ITC" panose="03070402050302030203" pitchFamily="66" charset="0"/>
              </a:rPr>
              <a:t>Babycafé</a:t>
            </a:r>
            <a:r>
              <a:rPr lang="de-AT" sz="2000" b="1" dirty="0" smtClean="0">
                <a:latin typeface="Bradley Hand ITC" panose="03070402050302030203" pitchFamily="66" charset="0"/>
              </a:rPr>
              <a:t> ab</a:t>
            </a:r>
          </a:p>
          <a:p>
            <a:pPr algn="ctr"/>
            <a:r>
              <a:rPr lang="de-AT" sz="2000" b="1" smtClean="0">
                <a:latin typeface="Bradley Hand ITC" panose="03070402050302030203" pitchFamily="66" charset="0"/>
              </a:rPr>
              <a:t>07.03.2018</a:t>
            </a:r>
            <a:endParaRPr lang="de-AT" sz="2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464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Bildschirmpräsentation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Bradley Hand ITC</vt:lpstr>
      <vt:lpstr>Calibri</vt:lpstr>
      <vt:lpstr>Larissa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Gruber</dc:creator>
  <cp:lastModifiedBy>Isabella Diemer</cp:lastModifiedBy>
  <cp:revision>13</cp:revision>
  <cp:lastPrinted>2018-03-01T11:19:36Z</cp:lastPrinted>
  <dcterms:created xsi:type="dcterms:W3CDTF">2018-02-07T08:15:33Z</dcterms:created>
  <dcterms:modified xsi:type="dcterms:W3CDTF">2018-03-01T11:19:49Z</dcterms:modified>
</cp:coreProperties>
</file>